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3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900E-2FED-4B40-8BD0-624C4690E8F1}" type="datetimeFigureOut">
              <a:t>6/11/16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0DABC-D75A-8740-8BE5-F6119E96CD8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02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900E-2FED-4B40-8BD0-624C4690E8F1}" type="datetimeFigureOut">
              <a:t>6/11/16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0DABC-D75A-8740-8BE5-F6119E96CD8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29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900E-2FED-4B40-8BD0-624C4690E8F1}" type="datetimeFigureOut">
              <a:t>6/11/16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0DABC-D75A-8740-8BE5-F6119E96CD8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85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900E-2FED-4B40-8BD0-624C4690E8F1}" type="datetimeFigureOut">
              <a:t>6/11/16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0DABC-D75A-8740-8BE5-F6119E96CD8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03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900E-2FED-4B40-8BD0-624C4690E8F1}" type="datetimeFigureOut">
              <a:t>6/11/16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0DABC-D75A-8740-8BE5-F6119E96CD8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184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900E-2FED-4B40-8BD0-624C4690E8F1}" type="datetimeFigureOut">
              <a:t>6/11/16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0DABC-D75A-8740-8BE5-F6119E96CD8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900E-2FED-4B40-8BD0-624C4690E8F1}" type="datetimeFigureOut">
              <a:t>6/11/16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0DABC-D75A-8740-8BE5-F6119E96CD8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74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900E-2FED-4B40-8BD0-624C4690E8F1}" type="datetimeFigureOut">
              <a:t>6/11/16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0DABC-D75A-8740-8BE5-F6119E96CD8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9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900E-2FED-4B40-8BD0-624C4690E8F1}" type="datetimeFigureOut">
              <a:t>6/11/16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0DABC-D75A-8740-8BE5-F6119E96CD8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55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900E-2FED-4B40-8BD0-624C4690E8F1}" type="datetimeFigureOut">
              <a:t>6/11/16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0DABC-D75A-8740-8BE5-F6119E96CD8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79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900E-2FED-4B40-8BD0-624C4690E8F1}" type="datetimeFigureOut">
              <a:t>6/11/16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0DABC-D75A-8740-8BE5-F6119E96CD8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38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E900E-2FED-4B40-8BD0-624C4690E8F1}" type="datetimeFigureOut">
              <a:t>6/11/16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0DABC-D75A-8740-8BE5-F6119E96CD8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712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PSON12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41949" y="-1041948"/>
            <a:ext cx="7085251" cy="9169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211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BK Dasa</dc:creator>
  <cp:lastModifiedBy>BK Dasa</cp:lastModifiedBy>
  <cp:revision>1</cp:revision>
  <dcterms:created xsi:type="dcterms:W3CDTF">2016-06-11T14:59:47Z</dcterms:created>
  <dcterms:modified xsi:type="dcterms:W3CDTF">2016-06-11T15:02:18Z</dcterms:modified>
</cp:coreProperties>
</file>